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56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28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BCE0B-B480-4008-8CEE-8215DD5FA895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B1788-7E05-4FA6-9FA3-76253D1D85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1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BCE0B-B480-4008-8CEE-8215DD5FA895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B1788-7E05-4FA6-9FA3-76253D1D85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BCE0B-B480-4008-8CEE-8215DD5FA895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B1788-7E05-4FA6-9FA3-76253D1D85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BCE0B-B480-4008-8CEE-8215DD5FA895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B1788-7E05-4FA6-9FA3-76253D1D85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BCE0B-B480-4008-8CEE-8215DD5FA895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B1788-7E05-4FA6-9FA3-76253D1D85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1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BCE0B-B480-4008-8CEE-8215DD5FA895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B1788-7E05-4FA6-9FA3-76253D1D85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BCE0B-B480-4008-8CEE-8215DD5FA895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B1788-7E05-4FA6-9FA3-76253D1D85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BCE0B-B480-4008-8CEE-8215DD5FA895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B1788-7E05-4FA6-9FA3-76253D1D85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BCE0B-B480-4008-8CEE-8215DD5FA895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B1788-7E05-4FA6-9FA3-76253D1D85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BCE0B-B480-4008-8CEE-8215DD5FA895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B1788-7E05-4FA6-9FA3-76253D1D85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BCE0B-B480-4008-8CEE-8215DD5FA895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C8B1788-7E05-4FA6-9FA3-76253D1D858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58BCE0B-B480-4008-8CEE-8215DD5FA895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C8B1788-7E05-4FA6-9FA3-76253D1D858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1000">
    <p:dissolv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МБДОУ детский сад №7 «Родничок» </a:t>
            </a:r>
            <a:r>
              <a:rPr lang="ru-RU" dirty="0" err="1" smtClean="0"/>
              <a:t>Ковровского</a:t>
            </a:r>
            <a:r>
              <a:rPr lang="ru-RU" dirty="0" smtClean="0"/>
              <a:t> района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/>
              <a:t> </a:t>
            </a:r>
            <a:r>
              <a:rPr lang="ru-RU" dirty="0" smtClean="0"/>
              <a:t>группа раннего </a:t>
            </a:r>
            <a:r>
              <a:rPr lang="ru-RU" dirty="0" smtClean="0"/>
              <a:t>возраста</a:t>
            </a:r>
            <a:r>
              <a:rPr lang="en-US" dirty="0" smtClean="0"/>
              <a:t> </a:t>
            </a:r>
            <a:r>
              <a:rPr lang="ru-RU" dirty="0" smtClean="0"/>
              <a:t>« Петушок</a:t>
            </a:r>
            <a:r>
              <a:rPr lang="ru-RU" smtClean="0"/>
              <a:t>» </a:t>
            </a:r>
          </a:p>
          <a:p>
            <a:pPr algn="ctr">
              <a:buNone/>
            </a:pPr>
            <a:r>
              <a:rPr lang="ru-RU" smtClean="0"/>
              <a:t>с </a:t>
            </a:r>
            <a:r>
              <a:rPr lang="ru-RU" dirty="0" smtClean="0"/>
              <a:t>2 до 3 лет .</a:t>
            </a: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dirty="0" smtClean="0"/>
              <a:t>Игры на развитие сенсорного воспитания и мелкой моторики.</a:t>
            </a: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dirty="0" smtClean="0"/>
              <a:t>Воспитатель: Колесник Татьяна Ивановна </a:t>
            </a:r>
            <a:endParaRPr lang="ru-RU" dirty="0"/>
          </a:p>
        </p:txBody>
      </p:sp>
      <p:pic>
        <p:nvPicPr>
          <p:cNvPr id="4" name="Музыка счастья - Музыка Счастья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end="64540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00313_085453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32656"/>
            <a:ext cx="8316416" cy="6220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4000"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00313_0855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332656"/>
            <a:ext cx="8388424" cy="62746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 advClick="0" advTm="4000"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00313_0859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8676456" cy="649012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 advClick="0" advTm="4000"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00313_0902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548680"/>
            <a:ext cx="6984776" cy="52247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4000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00313_090645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836712"/>
            <a:ext cx="3861091" cy="5161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IMG_20200313_0907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1772816"/>
            <a:ext cx="4303641" cy="3219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00313_091047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332656"/>
            <a:ext cx="8388424" cy="627467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 advClick="0" advTm="4000">
    <p:spli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2204864"/>
            <a:ext cx="8229600" cy="438912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 smtClean="0"/>
              <a:t>Спасибо за внимание !</a:t>
            </a:r>
            <a:endParaRPr lang="ru-RU" sz="4000" b="1" dirty="0"/>
          </a:p>
        </p:txBody>
      </p:sp>
    </p:spTree>
  </p:cSld>
  <p:clrMapOvr>
    <a:masterClrMapping/>
  </p:clrMapOvr>
  <p:transition spd="med" advClick="0" advTm="2000">
    <p:plu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00313_0841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836712"/>
            <a:ext cx="4293139" cy="5739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4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00313_084236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764704"/>
            <a:ext cx="6978633" cy="5220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4000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00313_0844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404664"/>
            <a:ext cx="7992888" cy="59788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00313_084702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76672"/>
            <a:ext cx="7704856" cy="57633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4000">
    <p:wipe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00313_084845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404664"/>
            <a:ext cx="4437155" cy="59318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0200313_085028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51720" y="188640"/>
            <a:ext cx="4824536" cy="64497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4000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00313_0851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8460432" cy="6328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20200313_085318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836712"/>
            <a:ext cx="4039735" cy="54726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Рисунок 6" descr="IMG_20200313_085310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836712"/>
            <a:ext cx="4073114" cy="54452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 advClick="0" advTm="4000">
    <p:wheel spokes="8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101</TotalTime>
  <Words>41</Words>
  <Application>Microsoft Office PowerPoint</Application>
  <PresentationFormat>Экран (4:3)</PresentationFormat>
  <Paragraphs>8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Поток</vt:lpstr>
      <vt:lpstr>МБДОУ детский сад №7 «Родничок» Ковровского района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Alexey</cp:lastModifiedBy>
  <cp:revision>13</cp:revision>
  <dcterms:created xsi:type="dcterms:W3CDTF">2020-03-13T06:50:26Z</dcterms:created>
  <dcterms:modified xsi:type="dcterms:W3CDTF">2020-06-02T12:32:05Z</dcterms:modified>
</cp:coreProperties>
</file>