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22"/>
  </p:notesMasterIdLst>
  <p:sldIdLst>
    <p:sldId id="272" r:id="rId3"/>
    <p:sldId id="273" r:id="rId4"/>
    <p:sldId id="258" r:id="rId5"/>
    <p:sldId id="278" r:id="rId6"/>
    <p:sldId id="288" r:id="rId7"/>
    <p:sldId id="287" r:id="rId8"/>
    <p:sldId id="275" r:id="rId9"/>
    <p:sldId id="276" r:id="rId10"/>
    <p:sldId id="277" r:id="rId11"/>
    <p:sldId id="280" r:id="rId12"/>
    <p:sldId id="281" r:id="rId13"/>
    <p:sldId id="282" r:id="rId14"/>
    <p:sldId id="264" r:id="rId15"/>
    <p:sldId id="266" r:id="rId16"/>
    <p:sldId id="283" r:id="rId17"/>
    <p:sldId id="289" r:id="rId18"/>
    <p:sldId id="290" r:id="rId19"/>
    <p:sldId id="28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53547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ScaleX="87075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FFECD267-D6C1-4E87-AC7F-16F600C31354}" type="presOf" srcId="{7EF84FDD-C749-4CEF-BE47-29BAC931A8C7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E4A670C4-0875-4E8E-A9A5-AAE1B54C7F1B}" type="presOf" srcId="{6B921E0A-ACB7-469E-8DFE-B56AD568F37D}" destId="{49221B50-B010-4910-A37C-5B4443738082}" srcOrd="0" destOrd="2" presId="urn:microsoft.com/office/officeart/2005/8/layout/vList6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302683" y="0"/>
          <a:ext cx="1955115" cy="4937125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60%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>
        <a:off x="2302683" y="0"/>
        <a:ext cx="1955115" cy="4937125"/>
      </dsp:txXfrm>
    </dsp:sp>
    <dsp:sp modelId="{C09DE736-C655-4EC2-B278-CF97F0259823}">
      <dsp:nvSpPr>
        <dsp:cNvPr id="0" name=""/>
        <dsp:cNvSpPr/>
      </dsp:nvSpPr>
      <dsp:spPr>
        <a:xfrm>
          <a:off x="0" y="17971"/>
          <a:ext cx="2298418" cy="4878570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971"/>
        <a:ext cx="2298418" cy="4878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№ 7 «Родничок»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Ковровского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Владимирской области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 для родителей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с основной образовательной программой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включает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109728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включает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 smtClean="0">
                <a:solidFill>
                  <a:srgbClr val="1F497D"/>
                </a:solidFill>
              </a:rPr>
              <a:t>ное</a:t>
            </a:r>
            <a:r>
              <a:rPr lang="ru-RU" altLang="ru-RU" sz="2000" b="1" dirty="0" smtClean="0">
                <a:solidFill>
                  <a:srgbClr val="1F497D"/>
                </a:solidFill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</a:rPr>
              <a:t>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01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Содержание коррекционной работы и/или инклюзивного образования: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4"/>
            <a:ext cx="8208912" cy="5688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соответствии с законом Российской Федерации «Об образовании», федеральными образовательными стандартами дошкольного образования, Уставом МБДОУ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детского сада №7 «Родничок»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одной 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единый подход к процессу воспитания ребёнка;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открытость дошкольного учреждения для родителей;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взаимное доверие  во взаимоотношениях педагогов и родителей;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уважение и доброжелательность друг к другу;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дифференцированный подход к каждой семье;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165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372731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52C0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452C03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52C0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452C03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сегодняшний день в ДОУ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осуществляется интеграция общественного и семейного воспитания дошкольников со следующими категориями родителей: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 семьями воспитанников;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будущими родителями.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29666"/>
            <a:ext cx="763284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формирование психолого-педагогических знаний родителей;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приобщение родителей к участию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 жизни ДОУ;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оказание помощи семьям воспитанников в развитии, воспитании и обучении детей;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изучение и пропаганда лучшего семейного опыта.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Система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взаимодействия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 родителями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включает: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содержанием работы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ДОУ, направленной на физическое, психическое и социальное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развитие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участие в составлении планов: спортивных и культурно-массовых мероприятий, работы родительского комитета;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Ведущая цель: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7772400" cy="3182511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социально-педагогических ситуаций, связанных с воспитанием ребенка); </a:t>
            </a:r>
          </a:p>
          <a:p>
            <a:pPr algn="l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права родителей на уважение и понимание, на участие в жизни детского сада.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:p14="http://schemas.microsoft.com/office/powerpoint/2010/main" xmlns="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данной презентации мы познакомим Вас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понятием образовательная программа и для чего она необходима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Задачами реализации образовательной программы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Моделью образовательной программы.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развития детей и образовательными областями.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семьями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352"/>
            <a:ext cx="8137152" cy="300028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реализуется в дошкольном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-образовательного процесса, характер оказываемых образовательных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xmlns="" val="201750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Образовательная 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МБДОУ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№7  «Родничок» разработана в соответствии с :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МБДОУ детского сада №7 «Родничок»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работы детского сада представляет годовой цикл: с сентября по май – воспитательно-образовательная работа, с июня по август – летне-оздоровительная работа. Пятидневная рабочая неделя с 10,5-часовым пребыванием детей с 7.00 до 17.30.  Выходные дни - суббота, воскресенье, праздничные дни.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в детском саду воспитывается 115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групп – 6. Все группы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направленности.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Программы учитывает возрастные и  индивидуальные особенности воспитанников детского сада.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забота о здоровье, эмоциональном благополучии и своевременном всестороннем развитии каждого ребенка;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создание в группах атмосферы гуманного и доброжелательного от­ношения ко всем воспитанникам, что позволяет растить их общительны­ми, добрыми, любознательными, инициативными, стремящимися к само­стоятельности и творчеству;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максимальное использование разнообразных видов детской де­ятельности, их интеграция в целях повышения эффективности воспита­тельно-образовательного процесса;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творческая организация воспитательно-образовательного процесса;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вариативность использования образовательного материала, позво­ляющая развивать творчество в соответствии с интересами и наклоннос­тями каждого ребенка;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уважительное отношение к результатам детского творчества;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единство подходов к воспитанию детей в условиях дошкольного об­разовательного учреждения и семьи;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соблюдение в работе детского сада и начальной школы преемствен­ности,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реализации образовательной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МБДОУ детский сад № 7  «Родничок»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196752"/>
            <a:ext cx="5357850" cy="180362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556792"/>
            <a:ext cx="51651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3140968"/>
            <a:ext cx="2487790" cy="136815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509120"/>
            <a:ext cx="2250516" cy="129614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509120"/>
            <a:ext cx="2000264" cy="136815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573016"/>
            <a:ext cx="1928826" cy="1512168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3068960"/>
            <a:ext cx="2375437" cy="1440160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ДОУ разработанная с учётом примерной общеобразовательной программы дошкольного образования «От рождения до школы»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ред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Н.Е.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Т.С. Комаровой, М.А.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Васильевой  состоит из двух частей: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617412833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628801"/>
            <a:ext cx="1973900" cy="4669486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1049931"/>
            <a:ext cx="2664296" cy="4628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2. Вариативная часть</a:t>
            </a:r>
            <a:endParaRPr lang="ru-RU" sz="14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формируется участниками          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образовательного процесса       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нашего ДОУ и включает в  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себя следующие парциальные  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программы: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1.Программа Князева О.Л.,   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М.Д.          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«Приобщение детей к  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истокам русской народной   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культуры» </a:t>
            </a:r>
          </a:p>
          <a:p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2.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Программа Р.Б.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Стеркиной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О.Л. Князевой, Н.Н. Авдеевой  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« Основы безопасности детей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дошкольного возраста»</a:t>
            </a:r>
          </a:p>
          <a:p>
            <a:pPr marL="171450" indent="-1714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логопедической работы по преодолению общего недоразвития речи детей» под редакцией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Т.Б.Филичевой,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В. Тумановой, Г. В. Чиркиной.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ДОУ 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xmlns="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1496</Words>
  <Application>Microsoft Office PowerPoint</Application>
  <PresentationFormat>Экран (4:3)</PresentationFormat>
  <Paragraphs>181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Открытая</vt:lpstr>
      <vt:lpstr>3_Тема Office</vt:lpstr>
      <vt:lpstr>Муниципальное бюджетное дошкольное образовательное учреждение детский сад  № 7 «Родничок» Ковровского района Владимирской области</vt:lpstr>
      <vt:lpstr>Уважаемые родители!</vt:lpstr>
      <vt:lpstr>Слайд 3</vt:lpstr>
      <vt:lpstr>Слайд 4</vt:lpstr>
      <vt:lpstr>Содержание Программы учитывает возрастные и  индивидуальные особенности воспитанников детского сада.</vt:lpstr>
      <vt:lpstr>Задачи реализации образовательной программы</vt:lpstr>
      <vt:lpstr>Слайд 7</vt:lpstr>
      <vt:lpstr>  Образовательная программа ДОУ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 состоит из двух частей:   </vt:lpstr>
      <vt:lpstr>Слайд 9</vt:lpstr>
      <vt:lpstr>Образовательные области:</vt:lpstr>
      <vt:lpstr>Слайд 11</vt:lpstr>
      <vt:lpstr>Слайд 12</vt:lpstr>
      <vt:lpstr>Слайд 13</vt:lpstr>
      <vt:lpstr>Слайд 14</vt:lpstr>
      <vt:lpstr>Слайд 15</vt:lpstr>
      <vt:lpstr>Слайд 16</vt:lpstr>
      <vt:lpstr>Ведущая цель: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User</dc:creator>
  <cp:lastModifiedBy>Admin</cp:lastModifiedBy>
  <cp:revision>46</cp:revision>
  <dcterms:created xsi:type="dcterms:W3CDTF">2015-03-03T12:13:49Z</dcterms:created>
  <dcterms:modified xsi:type="dcterms:W3CDTF">2016-11-11T04:31:07Z</dcterms:modified>
</cp:coreProperties>
</file>